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109" d="100"/>
          <a:sy n="109" d="100"/>
        </p:scale>
        <p:origin x="-90" y="-120"/>
      </p:cViewPr>
      <p:guideLst>
        <p:guide orient="horz" pos="1185"/>
        <p:guide orient="horz" pos="572"/>
        <p:guide orient="horz" pos="4020"/>
        <p:guide orient="horz" pos="754"/>
        <p:guide pos="551"/>
        <p:guide pos="6357"/>
        <p:guide pos="7242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946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66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83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89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27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8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13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60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08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9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53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68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hyperlink" Target="http://onlinecourse.ncfg.ru/inv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=""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>
            <a:alphaModFix/>
          </a:blip>
          <a:srcRect b="25075"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25-26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1410</Words>
  <Application>Microsoft Office PowerPoint</Application>
  <PresentationFormat>Произвольный</PresentationFormat>
  <Paragraphs>143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Неделя финансовой грамотности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USER</cp:lastModifiedBy>
  <cp:revision>84</cp:revision>
  <dcterms:modified xsi:type="dcterms:W3CDTF">2020-10-12T06:55:00Z</dcterms:modified>
</cp:coreProperties>
</file>